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1" r:id="rId5"/>
  </p:sldMasterIdLst>
  <p:sldIdLst>
    <p:sldId id="266" r:id="rId6"/>
    <p:sldId id="267" r:id="rId7"/>
    <p:sldId id="268" r:id="rId8"/>
    <p:sldId id="269" r:id="rId9"/>
    <p:sldId id="270" r:id="rId10"/>
    <p:sldId id="271" r:id="rId11"/>
    <p:sldId id="263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15" autoAdjust="0"/>
    <p:restoredTop sz="94660"/>
  </p:normalViewPr>
  <p:slideViewPr>
    <p:cSldViewPr snapToGrid="0">
      <p:cViewPr varScale="1">
        <p:scale>
          <a:sx n="69" d="100"/>
          <a:sy n="69" d="100"/>
        </p:scale>
        <p:origin x="368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2656-791C-47A5-8605-7DE4411FE7B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5230-3EEF-42CF-A2E2-9122A1C30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176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2656-791C-47A5-8605-7DE4411FE7B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5230-3EEF-42CF-A2E2-9122A1C30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394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2656-791C-47A5-8605-7DE4411FE7B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5230-3EEF-42CF-A2E2-9122A1C30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503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-capitalise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11205" y="1268761"/>
            <a:ext cx="10769596" cy="576064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1400" b="0" i="0" cap="none" baseline="0">
                <a:solidFill>
                  <a:srgbClr val="09091E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711205" y="2276872"/>
            <a:ext cx="10769596" cy="3674274"/>
          </a:xfrm>
          <a:prstGeom prst="rect">
            <a:avLst/>
          </a:prstGeom>
        </p:spPr>
        <p:txBody>
          <a:bodyPr lIns="0" tIns="0" bIns="0"/>
          <a:lstStyle>
            <a:lvl1pPr>
              <a:defRPr sz="2400" b="0" i="0">
                <a:solidFill>
                  <a:srgbClr val="09091E"/>
                </a:solidFill>
                <a:latin typeface="Arial"/>
                <a:cs typeface="Arial"/>
              </a:defRPr>
            </a:lvl1pPr>
            <a:lvl2pPr>
              <a:defRPr sz="2400" b="0" i="0">
                <a:solidFill>
                  <a:srgbClr val="09091E"/>
                </a:solidFill>
                <a:latin typeface="Arial"/>
                <a:cs typeface="Arial"/>
              </a:defRPr>
            </a:lvl2pPr>
            <a:lvl3pPr>
              <a:defRPr sz="2400" b="0" i="0">
                <a:solidFill>
                  <a:srgbClr val="09091E"/>
                </a:solidFill>
                <a:latin typeface="Arial"/>
                <a:cs typeface="Arial"/>
              </a:defRPr>
            </a:lvl3pPr>
            <a:lvl4pPr>
              <a:defRPr sz="2400" b="0" i="0">
                <a:solidFill>
                  <a:srgbClr val="09091E"/>
                </a:solidFill>
                <a:latin typeface="Arial"/>
                <a:cs typeface="Arial"/>
              </a:defRPr>
            </a:lvl4pPr>
            <a:lvl5pPr>
              <a:defRPr sz="2400" b="0" i="0">
                <a:solidFill>
                  <a:srgbClr val="09091E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525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44F2-BD16-4205-B2B9-B5C21056B3F5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444E-1C71-446B-821A-A568684C3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509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44F2-BD16-4205-B2B9-B5C21056B3F5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444E-1C71-446B-821A-A568684C3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840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44F2-BD16-4205-B2B9-B5C21056B3F5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444E-1C71-446B-821A-A568684C3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48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44F2-BD16-4205-B2B9-B5C21056B3F5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444E-1C71-446B-821A-A568684C3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5914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44F2-BD16-4205-B2B9-B5C21056B3F5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444E-1C71-446B-821A-A568684C3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8646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44F2-BD16-4205-B2B9-B5C21056B3F5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444E-1C71-446B-821A-A568684C3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5148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44F2-BD16-4205-B2B9-B5C21056B3F5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444E-1C71-446B-821A-A568684C3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68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2656-791C-47A5-8605-7DE4411FE7B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5230-3EEF-42CF-A2E2-9122A1C30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9704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44F2-BD16-4205-B2B9-B5C21056B3F5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444E-1C71-446B-821A-A568684C3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358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44F2-BD16-4205-B2B9-B5C21056B3F5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444E-1C71-446B-821A-A568684C3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861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44F2-BD16-4205-B2B9-B5C21056B3F5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444E-1C71-446B-821A-A568684C3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4321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244F2-BD16-4205-B2B9-B5C21056B3F5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444E-1C71-446B-821A-A568684C3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81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2656-791C-47A5-8605-7DE4411FE7B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5230-3EEF-42CF-A2E2-9122A1C30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376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2656-791C-47A5-8605-7DE4411FE7B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5230-3EEF-42CF-A2E2-9122A1C30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646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2656-791C-47A5-8605-7DE4411FE7B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5230-3EEF-42CF-A2E2-9122A1C30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412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2656-791C-47A5-8605-7DE4411FE7B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5230-3EEF-42CF-A2E2-9122A1C30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610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2656-791C-47A5-8605-7DE4411FE7B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5230-3EEF-42CF-A2E2-9122A1C30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54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2656-791C-47A5-8605-7DE4411FE7B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5230-3EEF-42CF-A2E2-9122A1C30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144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2656-791C-47A5-8605-7DE4411FE7B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5230-3EEF-42CF-A2E2-9122A1C30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96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2656-791C-47A5-8605-7DE4411FE7B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65230-3EEF-42CF-A2E2-9122A1C30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057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244F2-BD16-4205-B2B9-B5C21056B3F5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8444E-1C71-446B-821A-A568684C3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396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ed.ac.uk/information-services/learning-technology/communication/virtual-classroom-polic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s://creativecommons.org/licenses/by-sa/4.0/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96000" y="360000"/>
            <a:ext cx="10800000" cy="900000"/>
          </a:xfrm>
        </p:spPr>
        <p:txBody>
          <a:bodyPr anchor="ctr" anchorCtr="0">
            <a:noAutofit/>
          </a:bodyPr>
          <a:lstStyle/>
          <a:p>
            <a:pPr>
              <a:defRPr/>
            </a:pP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Title of Session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Subtitle 1"/>
          <p:cNvSpPr txBox="1">
            <a:spLocks/>
          </p:cNvSpPr>
          <p:nvPr/>
        </p:nvSpPr>
        <p:spPr bwMode="auto">
          <a:xfrm>
            <a:off x="3759957" y="1117075"/>
            <a:ext cx="411003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2000" dirty="0" smtClean="0">
                <a:solidFill>
                  <a:srgbClr val="0909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presenter</a:t>
            </a:r>
            <a:endParaRPr lang="en-US" altLang="en-US" sz="2000" dirty="0">
              <a:solidFill>
                <a:srgbClr val="0909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0909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4" name="Subtitle 1"/>
          <p:cNvSpPr txBox="1">
            <a:spLocks/>
          </p:cNvSpPr>
          <p:nvPr/>
        </p:nvSpPr>
        <p:spPr bwMode="auto">
          <a:xfrm>
            <a:off x="1072211" y="1694874"/>
            <a:ext cx="3894137" cy="48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defRPr/>
            </a:pPr>
            <a:r>
              <a:rPr lang="en-US" altLang="en-US" sz="1600" dirty="0">
                <a:solidFill>
                  <a:srgbClr val="0909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run through the following before we begin: </a:t>
            </a:r>
            <a:endParaRPr lang="en-US" altLang="en-US" sz="1600" dirty="0" smtClean="0">
              <a:solidFill>
                <a:srgbClr val="0909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600" b="1" dirty="0" smtClean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Step </a:t>
            </a:r>
            <a:r>
              <a:rPr lang="en-US" sz="16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1: Click on the purple tab </a:t>
            </a:r>
            <a:br>
              <a:rPr lang="en-US" sz="16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(bottom right)</a:t>
            </a:r>
            <a:endParaRPr lang="en-US" sz="1600" b="1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1600" b="1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6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Step 2: Set up camera and microphone settings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Open Collaborate Panel Icon at (bottom right) &gt; My Settings icon (looks like a cog).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Click on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Audio and Video Settings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then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Set Up your Camera and Microphone.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Preview your audio and camera.</a:t>
            </a: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Step 3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: Set up speaker and microphone volume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My Settings icon.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Click on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Audio and Video Settings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and adjust your speaker and microphone volume. </a:t>
            </a:r>
            <a:r>
              <a:rPr lang="en-GB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2000" dirty="0" smtClean="0">
              <a:solidFill>
                <a:srgbClr val="0909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0909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4528" y="1765270"/>
            <a:ext cx="5901472" cy="58921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10539948" y="1759803"/>
            <a:ext cx="1071309" cy="64793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437" y="2407741"/>
            <a:ext cx="2308326" cy="3704198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1" name="Straight Arrow Connector 10"/>
          <p:cNvCxnSpPr/>
          <p:nvPr/>
        </p:nvCxnSpPr>
        <p:spPr>
          <a:xfrm flipV="1">
            <a:off x="4831397" y="4047956"/>
            <a:ext cx="1622344" cy="9806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7731207" y="5759341"/>
            <a:ext cx="514625" cy="4003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Arrow Connector 16"/>
          <p:cNvCxnSpPr>
            <a:stCxn id="19" idx="1"/>
          </p:cNvCxnSpPr>
          <p:nvPr/>
        </p:nvCxnSpPr>
        <p:spPr bwMode="auto">
          <a:xfrm flipH="1">
            <a:off x="8029438" y="5669538"/>
            <a:ext cx="939485" cy="164961"/>
          </a:xfrm>
          <a:prstGeom prst="straightConnector1">
            <a:avLst/>
          </a:prstGeom>
          <a:solidFill>
            <a:srgbClr val="FFFF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>
            <a:outerShdw blurRad="38100" dist="23000" dir="5400000" algn="ctr" rotWithShape="0">
              <a:srgbClr val="000000">
                <a:alpha val="34999"/>
              </a:srgbClr>
            </a:outerShdw>
          </a:effectLst>
        </p:spPr>
      </p:cxnSp>
      <p:sp>
        <p:nvSpPr>
          <p:cNvPr id="19" name="TextBox 18"/>
          <p:cNvSpPr txBox="1"/>
          <p:nvPr/>
        </p:nvSpPr>
        <p:spPr>
          <a:xfrm>
            <a:off x="8968923" y="5531038"/>
            <a:ext cx="1571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My Settings Icon</a:t>
            </a:r>
            <a:endParaRPr lang="en-GB" sz="1200" b="1" dirty="0"/>
          </a:p>
        </p:txBody>
      </p:sp>
      <p:pic>
        <p:nvPicPr>
          <p:cNvPr id="12" name="Picture 11" descr="This presentation is by members of staff from the University of Edinburgh." title="The University of Edinburgh logo">
            <a:extLst>
              <a:ext uri="{FF2B5EF4-FFF2-40B4-BE49-F238E27FC236}">
                <a16:creationId xmlns:a16="http://schemas.microsoft.com/office/drawing/2014/main" id="{63A00BDB-F310-F34B-9EA6-0A860D5926B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005" y="211010"/>
            <a:ext cx="3470144" cy="83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 bwMode="auto">
          <a:xfrm>
            <a:off x="696000" y="360000"/>
            <a:ext cx="10800000" cy="900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altLang="en-US" sz="32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Audio Check</a:t>
            </a:r>
          </a:p>
        </p:txBody>
      </p:sp>
      <p:pic>
        <p:nvPicPr>
          <p:cNvPr id="512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5146" y="1979692"/>
            <a:ext cx="3233738" cy="3675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17700" y="1979692"/>
            <a:ext cx="361915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now talking - Can you hear me ok?</a:t>
            </a:r>
          </a:p>
          <a:p>
            <a:pPr algn="ctr">
              <a:defRPr/>
            </a:pPr>
            <a:endParaRPr lang="en-GB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indicate yes or no using the text chat tool. </a:t>
            </a:r>
          </a:p>
          <a:p>
            <a:pPr>
              <a:defRPr/>
            </a:pPr>
            <a:endParaRPr lang="en-GB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Chat is accessed via the purple tab in the bottom right corner.</a:t>
            </a:r>
          </a:p>
        </p:txBody>
      </p:sp>
      <p:pic>
        <p:nvPicPr>
          <p:cNvPr id="6" name="Picture 5" descr="This presentation is by members of staff from the University of Edinburgh." title="The University of Edinburgh logo">
            <a:extLst>
              <a:ext uri="{FF2B5EF4-FFF2-40B4-BE49-F238E27FC236}">
                <a16:creationId xmlns:a16="http://schemas.microsoft.com/office/drawing/2014/main" id="{63A00BDB-F310-F34B-9EA6-0A860D5926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005" y="211010"/>
            <a:ext cx="3470144" cy="83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066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96000" y="360001"/>
            <a:ext cx="10800000" cy="900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Your Notification Settings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941874" y="1686786"/>
            <a:ext cx="468449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change your notification settings go to the  Collaborate panel (purple button at bottom right)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Select My Settings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Select Notifications Settings.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Switch off all audio notifications.</a:t>
            </a:r>
          </a:p>
        </p:txBody>
      </p:sp>
      <p:pic>
        <p:nvPicPr>
          <p:cNvPr id="1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956" y="1529541"/>
            <a:ext cx="3269358" cy="4301789"/>
          </a:xfrm>
          <a:ln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24844" t="12756" r="17336" b="14459"/>
          <a:stretch/>
        </p:blipFill>
        <p:spPr>
          <a:xfrm>
            <a:off x="9708440" y="3510453"/>
            <a:ext cx="507902" cy="5011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2213" y="2826281"/>
            <a:ext cx="383766" cy="37213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53886" y="1700107"/>
            <a:ext cx="2615415" cy="38048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" name="Picture 9" descr="This presentation is by members of staff from the University of Edinburgh." title="The University of Edinburgh logo">
            <a:extLst>
              <a:ext uri="{FF2B5EF4-FFF2-40B4-BE49-F238E27FC236}">
                <a16:creationId xmlns:a16="http://schemas.microsoft.com/office/drawing/2014/main" id="{63A00BDB-F310-F34B-9EA6-0A860D5926B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005" y="211010"/>
            <a:ext cx="3470144" cy="83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162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057401" y="1839914"/>
            <a:ext cx="4975225" cy="46053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Use the </a:t>
            </a:r>
            <a:r>
              <a:rPr lang="en-US" altLang="en-US" u="sng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hand raise icon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to queue up your question. 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algn="l"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When called upon to ask your question </a:t>
            </a:r>
            <a:r>
              <a:rPr lang="en-US" altLang="en-US" u="sng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type a question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in the Chat.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algn="l"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Or click on the Audio icon then </a:t>
            </a:r>
            <a:r>
              <a:rPr lang="en-US" altLang="en-US" u="sng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speak your question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  </a:t>
            </a:r>
          </a:p>
        </p:txBody>
      </p:sp>
      <p:pic>
        <p:nvPicPr>
          <p:cNvPr id="614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438" y="1960564"/>
            <a:ext cx="277495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1"/>
          <p:cNvSpPr>
            <a:spLocks noChangeArrowheads="1"/>
          </p:cNvSpPr>
          <p:nvPr/>
        </p:nvSpPr>
        <p:spPr bwMode="auto">
          <a:xfrm>
            <a:off x="9170989" y="1960563"/>
            <a:ext cx="636587" cy="709612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GB" altLang="en-US" sz="2400" dirty="0">
              <a:ea typeface="ヒラギノ角ゴ Pro W3"/>
              <a:cs typeface="ヒラギノ角ゴ Pro W3"/>
            </a:endParaRPr>
          </a:p>
        </p:txBody>
      </p:sp>
      <p:pic>
        <p:nvPicPr>
          <p:cNvPr id="6149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626" y="4722813"/>
            <a:ext cx="2687638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Rectangle 11"/>
          <p:cNvSpPr>
            <a:spLocks noChangeArrowheads="1"/>
          </p:cNvSpPr>
          <p:nvPr/>
        </p:nvSpPr>
        <p:spPr bwMode="auto">
          <a:xfrm>
            <a:off x="7803357" y="4722813"/>
            <a:ext cx="573088" cy="685800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GB" altLang="en-US" sz="2400" dirty="0">
              <a:ea typeface="ヒラギノ角ゴ Pro W3"/>
              <a:cs typeface="ヒラギノ角ゴ Pro W3"/>
            </a:endParaRPr>
          </a:p>
        </p:txBody>
      </p:sp>
      <p:pic>
        <p:nvPicPr>
          <p:cNvPr id="6151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026" y="3163888"/>
            <a:ext cx="3338513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7070726" y="3708401"/>
            <a:ext cx="652463" cy="461963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GB" altLang="en-US" sz="2400" dirty="0">
              <a:ea typeface="ヒラギノ角ゴ Pro W3"/>
              <a:cs typeface="ヒラギノ角ゴ Pro W3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96000" y="360000"/>
            <a:ext cx="10800000" cy="900000"/>
          </a:xfrm>
        </p:spPr>
        <p:txBody>
          <a:bodyPr anchor="ctr" anchorCtr="0">
            <a:noAutofit/>
          </a:bodyPr>
          <a:lstStyle/>
          <a:p>
            <a:pPr algn="l">
              <a:defRPr/>
            </a:pP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During the Q&amp;A Session</a:t>
            </a:r>
          </a:p>
        </p:txBody>
      </p:sp>
      <p:pic>
        <p:nvPicPr>
          <p:cNvPr id="10" name="Picture 9" descr="This presentation is by members of staff from the University of Edinburgh." title="The University of Edinburgh logo">
            <a:extLst>
              <a:ext uri="{FF2B5EF4-FFF2-40B4-BE49-F238E27FC236}">
                <a16:creationId xmlns:a16="http://schemas.microsoft.com/office/drawing/2014/main" id="{63A00BDB-F310-F34B-9EA6-0A860D5926B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005" y="211010"/>
            <a:ext cx="3470144" cy="83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431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6000" y="360000"/>
            <a:ext cx="10800000" cy="900000"/>
          </a:xfrm>
        </p:spPr>
        <p:txBody>
          <a:bodyPr anchor="ctr" anchorCtr="0">
            <a:noAutofit/>
          </a:bodyPr>
          <a:lstStyle/>
          <a:p>
            <a:pPr algn="l">
              <a:defRPr/>
            </a:pP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Emoticons and Feedback </a:t>
            </a:r>
          </a:p>
        </p:txBody>
      </p:sp>
      <p:pic>
        <p:nvPicPr>
          <p:cNvPr id="7171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400" y="1773239"/>
            <a:ext cx="4751388" cy="330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100" y="5280025"/>
            <a:ext cx="30861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347914" y="2996991"/>
            <a:ext cx="2592387" cy="16303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choose your emoji Happy / Agree. This will then appear next to your name for 10 seconds.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2347914" y="1718373"/>
            <a:ext cx="2884486" cy="702565"/>
          </a:xfrm>
        </p:spPr>
        <p:txBody>
          <a:bodyPr/>
          <a:lstStyle/>
          <a:p>
            <a:pPr algn="l">
              <a:defRPr/>
            </a:pPr>
            <a:r>
              <a:rPr lang="en-GB" sz="2000" kern="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the green tick </a:t>
            </a:r>
          </a:p>
          <a:p>
            <a:pPr>
              <a:defRPr/>
            </a:pPr>
            <a:endParaRPr lang="en-GB" dirty="0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>
          <a:xfrm>
            <a:off x="5008228" y="1988191"/>
            <a:ext cx="1677798" cy="4327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cxnSpLocks/>
            <a:stCxn id="7" idx="3"/>
          </p:cNvCxnSpPr>
          <p:nvPr/>
        </p:nvCxnSpPr>
        <p:spPr>
          <a:xfrm flipV="1">
            <a:off x="4940301" y="3789365"/>
            <a:ext cx="1443038" cy="228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cxnSpLocks/>
          </p:cNvCxnSpPr>
          <p:nvPr/>
        </p:nvCxnSpPr>
        <p:spPr>
          <a:xfrm>
            <a:off x="4872038" y="4364038"/>
            <a:ext cx="1655762" cy="12160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81ADA7C-2CFB-49DB-8D0C-7ABC4ABFCBC7}"/>
              </a:ext>
            </a:extLst>
          </p:cNvPr>
          <p:cNvSpPr txBox="1"/>
          <p:nvPr/>
        </p:nvSpPr>
        <p:spPr>
          <a:xfrm>
            <a:off x="2347914" y="4938713"/>
            <a:ext cx="2592387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 reactions across the cohort in the Attendee list.</a:t>
            </a:r>
          </a:p>
        </p:txBody>
      </p:sp>
      <p:pic>
        <p:nvPicPr>
          <p:cNvPr id="13" name="Picture 12" descr="This presentation is by members of staff from the University of Edinburgh." title="The University of Edinburgh logo">
            <a:extLst>
              <a:ext uri="{FF2B5EF4-FFF2-40B4-BE49-F238E27FC236}">
                <a16:creationId xmlns:a16="http://schemas.microsoft.com/office/drawing/2014/main" id="{63A00BDB-F310-F34B-9EA6-0A860D5926B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005" y="211010"/>
            <a:ext cx="3470144" cy="83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839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877455" y="2149776"/>
            <a:ext cx="4793770" cy="23652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Autofit/>
          </a:bodyPr>
          <a:lstStyle/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You can change the view of your screen by using the tools in the top left corner </a:t>
            </a:r>
            <a:r>
              <a:rPr lang="en-US" altLang="en-US" sz="2800" b="1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or </a:t>
            </a:r>
            <a:r>
              <a:rPr lang="en-US" altLang="en-US" sz="28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double click on the collaborate window </a:t>
            </a:r>
            <a:endParaRPr lang="en-US" altLang="en-US" sz="28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96000" y="360000"/>
            <a:ext cx="10800000" cy="900000"/>
          </a:xfrm>
        </p:spPr>
        <p:txBody>
          <a:bodyPr anchor="ctr" anchorCtr="0">
            <a:noAutofit/>
          </a:bodyPr>
          <a:lstStyle/>
          <a:p>
            <a:pPr algn="l">
              <a:defRPr/>
            </a:pP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Viewing the Screen 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 descr="This presentation is by members of staff from the University of Edinburgh." title="The University of Edinburgh logo">
            <a:extLst>
              <a:ext uri="{FF2B5EF4-FFF2-40B4-BE49-F238E27FC236}">
                <a16:creationId xmlns:a16="http://schemas.microsoft.com/office/drawing/2014/main" id="{63A00BDB-F310-F34B-9EA6-0A860D5926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005" y="211010"/>
            <a:ext cx="3470144" cy="83099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2267" y="1886096"/>
            <a:ext cx="4181475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00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>
            <a:noAutofit/>
          </a:bodyPr>
          <a:lstStyle/>
          <a:p>
            <a:pPr algn="l">
              <a:defRPr/>
            </a:pP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Recording Statement 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[Statement for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if you are recording the sessions.  Please see advice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and example slides on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this webpage to tailor to your situation.]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www.ed.ac.uk/information-services/learning-technology/communication/virtual-classroom-policy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dirty="0"/>
          </a:p>
        </p:txBody>
      </p:sp>
      <p:pic>
        <p:nvPicPr>
          <p:cNvPr id="13" name="Picture 12" descr="This presentation is by members of staff from the University of Edinburgh." title="The University of Edinburgh logo">
            <a:extLst>
              <a:ext uri="{FF2B5EF4-FFF2-40B4-BE49-F238E27FC236}">
                <a16:creationId xmlns:a16="http://schemas.microsoft.com/office/drawing/2014/main" id="{63A00BDB-F310-F34B-9EA6-0A860D5926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005" y="211010"/>
            <a:ext cx="3470144" cy="83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90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Licence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23855" y="433731"/>
            <a:ext cx="7543800" cy="893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300" dirty="0" smtClean="0"/>
              <a:t>Published </a:t>
            </a:r>
            <a:r>
              <a:rPr lang="en-US" sz="2300" dirty="0"/>
              <a:t>by the University of Edinburgh under a </a:t>
            </a:r>
            <a:r>
              <a:rPr lang="en-US" sz="2300" u="sng" dirty="0" smtClean="0">
                <a:hlinkClick r:id="rId2"/>
              </a:rPr>
              <a:t>Creative </a:t>
            </a:r>
            <a:r>
              <a:rPr lang="en-US" sz="2300" u="sng" dirty="0">
                <a:hlinkClick r:id="rId2"/>
              </a:rPr>
              <a:t>Commons Attribution-</a:t>
            </a:r>
            <a:r>
              <a:rPr lang="en-US" sz="2300" u="sng" dirty="0" err="1">
                <a:hlinkClick r:id="rId2"/>
              </a:rPr>
              <a:t>ShareAlike</a:t>
            </a:r>
            <a:r>
              <a:rPr lang="en-US" sz="2300" u="sng" dirty="0">
                <a:hlinkClick r:id="rId2"/>
              </a:rPr>
              <a:t> 4.0 International </a:t>
            </a:r>
            <a:r>
              <a:rPr lang="en-US" sz="2300" u="sng" dirty="0" err="1">
                <a:hlinkClick r:id="rId2"/>
              </a:rPr>
              <a:t>Licence</a:t>
            </a:r>
            <a:r>
              <a:rPr lang="en-US" sz="2300" dirty="0"/>
              <a:t>.</a:t>
            </a:r>
            <a:endParaRPr lang="en-GB" sz="2300" dirty="0"/>
          </a:p>
        </p:txBody>
      </p:sp>
      <p:pic>
        <p:nvPicPr>
          <p:cNvPr id="10" name="Picture 9" descr="Creative Commons attribution-sharealike licence logo" title="Creative Commons CC-BY-SA licenc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381" y="433731"/>
            <a:ext cx="2554001" cy="893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372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0dcc89b0-88fe-4db8-aa0c-d3905372e33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830ADFBFAB4C4BB05BDE848AA3B13B" ma:contentTypeVersion="10" ma:contentTypeDescription="Create a new document." ma:contentTypeScope="" ma:versionID="076643fbb372c70356c0cf0ee82d25c9">
  <xsd:schema xmlns:xsd="http://www.w3.org/2001/XMLSchema" xmlns:xs="http://www.w3.org/2001/XMLSchema" xmlns:p="http://schemas.microsoft.com/office/2006/metadata/properties" xmlns:ns2="0dcc89b0-88fe-4db8-aa0c-d3905372e332" xmlns:ns3="2c3089d1-4e8e-4db1-aae3-34843412cec2" targetNamespace="http://schemas.microsoft.com/office/2006/metadata/properties" ma:root="true" ma:fieldsID="1b8d1c810ae39d9f715cca3d241d6154" ns2:_="" ns3:_="">
    <xsd:import namespace="0dcc89b0-88fe-4db8-aa0c-d3905372e332"/>
    <xsd:import namespace="2c3089d1-4e8e-4db1-aae3-34843412ce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c89b0-88fe-4db8-aa0c-d3905372e3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s" ma:index="17" nillable="true" ma:displayName="Notes" ma:format="Dropdown" ma:internalName="Note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3089d1-4e8e-4db1-aae3-34843412cec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FAA421-5232-4807-95EE-0747EE363CC0}">
  <ds:schemaRefs>
    <ds:schemaRef ds:uri="http://purl.org/dc/terms/"/>
    <ds:schemaRef ds:uri="http://schemas.openxmlformats.org/package/2006/metadata/core-properties"/>
    <ds:schemaRef ds:uri="2c3089d1-4e8e-4db1-aae3-34843412cec2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dcc89b0-88fe-4db8-aa0c-d3905372e33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76D1051-F6F2-4632-B33C-8533D57B09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EDE109-2CAE-4CE4-BD28-7DAB5BE4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c89b0-88fe-4db8-aa0c-d3905372e332"/>
    <ds:schemaRef ds:uri="2c3089d1-4e8e-4db1-aae3-34843412ce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329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Calibri</vt:lpstr>
      <vt:lpstr>Calibri Light</vt:lpstr>
      <vt:lpstr>ヒラギノ角ゴ Pro W3</vt:lpstr>
      <vt:lpstr>Office Theme</vt:lpstr>
      <vt:lpstr>1_Office Theme</vt:lpstr>
      <vt:lpstr>Title of Session</vt:lpstr>
      <vt:lpstr>Audio Check</vt:lpstr>
      <vt:lpstr>Your Notification Settings </vt:lpstr>
      <vt:lpstr>During the Q&amp;A Session</vt:lpstr>
      <vt:lpstr>Emoticons and Feedback </vt:lpstr>
      <vt:lpstr>Viewing the Screen </vt:lpstr>
      <vt:lpstr>Recording Statement </vt:lpstr>
      <vt:lpstr>Licence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Session</dc:title>
  <dc:creator>HALL Kelly</dc:creator>
  <cp:lastModifiedBy>HALL Kelly</cp:lastModifiedBy>
  <cp:revision>11</cp:revision>
  <dcterms:created xsi:type="dcterms:W3CDTF">2020-09-17T14:42:34Z</dcterms:created>
  <dcterms:modified xsi:type="dcterms:W3CDTF">2021-03-31T10:39:47Z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0x01010025830ADFBFAB4C4BB05BDE848AA3B13B</vt:lpwstr>
  </property>
</Properties>
</file>